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56" r:id="rId5"/>
    <p:sldId id="257" r:id="rId6"/>
    <p:sldId id="258" r:id="rId7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B0A3C15-CF3C-49F1-B1BE-69BA486832CB}" type="datetime1">
              <a:rPr lang="hu-HU" smtClean="0"/>
              <a:t>2024. 01. 15.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5AC5364-3771-4DA5-94A1-0BCFA494FEF0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969308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746D83-17D5-476B-8465-5829C2DF904B}" type="datetime1">
              <a:rPr lang="hu-HU" smtClean="0"/>
              <a:pPr/>
              <a:t>2024. 01. 15.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CADD3C7-09A3-4FAE-BEB8-19FEF1926070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CADD3C7-09A3-4FAE-BEB8-19FEF1926070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59354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3BE832-00DE-4A71-8E8C-D23B2F29FEF6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7EFE8E-320B-4949-B774-7C0C62E15588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7D902D-01E8-45EB-B125-A90E27922CBC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1" name="Szöveg helye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rtl="0">
              <a:buNone/>
            </a:pPr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7BDF5F-0C4C-494A-82D7-6CA5830A10E4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12" name="Szövegdoboz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hu-HU" noProof="0" dirty="0"/>
              <a:t>„</a:t>
            </a:r>
          </a:p>
        </p:txBody>
      </p:sp>
      <p:sp>
        <p:nvSpPr>
          <p:cNvPr id="15" name="Szövegdoboz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hu-HU" noProof="0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0E35A4-7FC8-4146-855C-B669273712DD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6" name="Szöveg helye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9" name="Szöveg helye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4" name="Szöveg helye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Szöveg helye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cxnSp>
        <p:nvCxnSpPr>
          <p:cNvPr id="17" name="Egyenes összekötő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gyenes összekötő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B76D4A-3084-4213-8845-66EABB16B8A1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4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9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2" name="Szöveg helye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0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3" name="Szöveg helye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4" name="Szöveg helye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1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cxnSp>
        <p:nvCxnSpPr>
          <p:cNvPr id="19" name="Egyenes összekötő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gyenes összekötő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29C42B-A47C-4319-A9DC-2D256494237C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4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 anchorCtr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2C99AD-2A95-4836-93E6-F059A64BFEFC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9AF5CA-FE3C-419E-A378-552107DE4AC9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CB55B9-135E-44A1-8055-7367DFC27A55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7882A5-955F-475D-8C3C-30EA714D0377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9F7953-EC23-43B4-9D9A-ACCD55269D5B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ADDEE1-5AFB-4E05-B319-4FE7BF73D3EF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7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0DD816-6C60-41D4-AE09-82CFA49A09BB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1E55FAD-AA5F-4039-87FD-9E1A6B44FEDA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7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05EFE8-8AC5-44FF-95BA-EA3D4DC7DA50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DC993B-E9F7-48E2-BBBB-FAA539CD5D1F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Ellipszis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Kép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Téglalap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hu-HU" noProof="0" dirty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53A4FA96-CF7F-408D-9AD5-20FF04DD557D}" type="datetime1">
              <a:rPr lang="hu-HU" noProof="0" smtClean="0"/>
              <a:t>2024. 01. 15.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Téglalap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Programozás projektfeladat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hu-HU" dirty="0" err="1">
                <a:solidFill>
                  <a:schemeClr val="tx1"/>
                </a:solidFill>
              </a:rPr>
              <a:t>Készítette:blazsek</a:t>
            </a:r>
            <a:r>
              <a:rPr lang="hu-HU" dirty="0">
                <a:solidFill>
                  <a:schemeClr val="tx1"/>
                </a:solidFill>
              </a:rPr>
              <a:t> Balázs, kocsis </a:t>
            </a:r>
            <a:r>
              <a:rPr lang="hu-HU" dirty="0" err="1">
                <a:solidFill>
                  <a:schemeClr val="tx1"/>
                </a:solidFill>
              </a:rPr>
              <a:t>olivér</a:t>
            </a:r>
            <a:r>
              <a:rPr lang="hu-HU" dirty="0">
                <a:solidFill>
                  <a:schemeClr val="tx1"/>
                </a:solidFill>
              </a:rPr>
              <a:t>, Horváth Bence</a:t>
            </a:r>
          </a:p>
        </p:txBody>
      </p:sp>
      <p:sp>
        <p:nvSpPr>
          <p:cNvPr id="30" name="Téglalap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194DD9-7AFA-483C-8132-F2E891CB4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1" y="452718"/>
            <a:ext cx="11620500" cy="6125882"/>
          </a:xfrm>
        </p:spPr>
        <p:txBody>
          <a:bodyPr/>
          <a:lstStyle/>
          <a:p>
            <a:pPr algn="ctr"/>
            <a:r>
              <a:rPr lang="hu-HU" dirty="0"/>
              <a:t>Python kód</a:t>
            </a:r>
            <a:br>
              <a:rPr lang="hu-HU" dirty="0"/>
            </a:br>
            <a:endParaRPr lang="hu-HU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FA6696C-0A76-46BB-9861-9BA5FF0D4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550" y="1371600"/>
            <a:ext cx="8996099" cy="4826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24006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DEF09C8-75DA-4413-A8D6-2C3201DF1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511" y="97118"/>
            <a:ext cx="9404723" cy="6595782"/>
          </a:xfrm>
        </p:spPr>
        <p:txBody>
          <a:bodyPr/>
          <a:lstStyle/>
          <a:p>
            <a:pPr marL="742950" indent="-742950" algn="ctr">
              <a:buFont typeface="+mj-lt"/>
              <a:buAutoNum type="arabicPeriod"/>
            </a:pPr>
            <a:r>
              <a:rPr lang="hu-HU" dirty="0"/>
              <a:t>Projektfeladat felosztása</a:t>
            </a:r>
            <a:br>
              <a:rPr lang="hu-HU" dirty="0"/>
            </a:br>
            <a:br>
              <a:rPr lang="hu-HU" dirty="0"/>
            </a:br>
            <a:r>
              <a:rPr lang="hu-HU" dirty="0" err="1"/>
              <a:t>Blazsek</a:t>
            </a:r>
            <a:r>
              <a:rPr lang="hu-HU" dirty="0"/>
              <a:t> </a:t>
            </a:r>
            <a:r>
              <a:rPr lang="hu-HU" dirty="0" err="1"/>
              <a:t>Balázs:python</a:t>
            </a:r>
            <a:r>
              <a:rPr lang="hu-HU" dirty="0"/>
              <a:t> kód első része</a:t>
            </a:r>
            <a:br>
              <a:rPr lang="hu-HU" dirty="0"/>
            </a:br>
            <a:r>
              <a:rPr lang="hu-HU" dirty="0"/>
              <a:t>Kocsis </a:t>
            </a:r>
            <a:r>
              <a:rPr lang="hu-HU" dirty="0" err="1"/>
              <a:t>Oliver:python</a:t>
            </a:r>
            <a:r>
              <a:rPr lang="hu-HU" dirty="0"/>
              <a:t> kód második része</a:t>
            </a:r>
            <a:br>
              <a:rPr lang="hu-HU" dirty="0"/>
            </a:br>
            <a:r>
              <a:rPr lang="hu-HU" dirty="0"/>
              <a:t>Horváth </a:t>
            </a:r>
            <a:r>
              <a:rPr lang="hu-HU" dirty="0" err="1"/>
              <a:t>Bence:python</a:t>
            </a:r>
            <a:r>
              <a:rPr lang="hu-HU" dirty="0"/>
              <a:t> kód harmadik része</a:t>
            </a:r>
          </a:p>
        </p:txBody>
      </p:sp>
    </p:spTree>
    <p:extLst>
      <p:ext uri="{BB962C8B-B14F-4D97-AF65-F5344CB8AC3E}">
        <p14:creationId xmlns:p14="http://schemas.microsoft.com/office/powerpoint/2010/main" val="389611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82_TF78148557.potx" id="{EDB3C877-0236-4AC9-A3B9-5A2D831F5E88}" vid="{A0B1A5BD-0770-4342-B72A-94F3552831D6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arculat</Template>
  <TotalTime>0</TotalTime>
  <Words>43</Words>
  <Application>Microsoft Office PowerPoint</Application>
  <PresentationFormat>Szélesvásznú</PresentationFormat>
  <Paragraphs>5</Paragraphs>
  <Slides>3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8" baseType="lpstr">
      <vt:lpstr>Arial</vt:lpstr>
      <vt:lpstr>Calibri</vt:lpstr>
      <vt:lpstr>Century Gothic</vt:lpstr>
      <vt:lpstr>Wingdings 3</vt:lpstr>
      <vt:lpstr>Ion</vt:lpstr>
      <vt:lpstr>Programozás projektfeladat</vt:lpstr>
      <vt:lpstr>Python kód </vt:lpstr>
      <vt:lpstr>Projektfeladat felosztása  Blazsek Balázs:python kód első része Kocsis Oliver:python kód második része Horváth Bence:python kód harmadik része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2024-01-15T08:54:07Z</dcterms:created>
  <dcterms:modified xsi:type="dcterms:W3CDTF">2024-01-15T09:28:44Z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